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82" r:id="rId24"/>
    <p:sldId id="286" r:id="rId25"/>
    <p:sldId id="287" r:id="rId26"/>
    <p:sldId id="285" r:id="rId27"/>
    <p:sldId id="284" r:id="rId28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1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57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21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27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77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2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8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5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1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0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9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83EF1-B847-4582-9904-F27606F74C85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8AD1-2CE8-4CCE-B77A-A58F14D49D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04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www.facebook.com/ArtbyAlexLloyd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power People CIC\Downloads\WAM 18 A5 Flyer Artwork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b="17533"/>
          <a:stretch/>
        </p:blipFill>
        <p:spPr bwMode="auto">
          <a:xfrm>
            <a:off x="0" y="0"/>
            <a:ext cx="12192000" cy="6645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Mpower People CIC\Pictures\image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3200"/>
            <a:ext cx="3541690" cy="139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Mpower People CIC\Pictures\image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311" y="2743200"/>
            <a:ext cx="3541690" cy="139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76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r="8062"/>
          <a:stretch/>
        </p:blipFill>
        <p:spPr>
          <a:xfrm>
            <a:off x="0" y="0"/>
            <a:ext cx="84968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9381" y="2767280"/>
            <a:ext cx="304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Charm Necklaces £2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3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r="24063"/>
          <a:stretch/>
        </p:blipFill>
        <p:spPr>
          <a:xfrm>
            <a:off x="0" y="0"/>
            <a:ext cx="519097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1935" y="2459504"/>
            <a:ext cx="304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Necklaces £5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8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r="22598"/>
          <a:stretch/>
        </p:blipFill>
        <p:spPr>
          <a:xfrm>
            <a:off x="0" y="0"/>
            <a:ext cx="74558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2095" y="2767280"/>
            <a:ext cx="304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Broaches £2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77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r="8787"/>
          <a:stretch/>
        </p:blipFill>
        <p:spPr>
          <a:xfrm>
            <a:off x="0" y="0"/>
            <a:ext cx="85672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7516" y="2767280"/>
            <a:ext cx="304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Christmas Bath Bombs £1.50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3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5717" y="2459504"/>
            <a:ext cx="5219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Hot Chocolate Christmas Baubles £3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7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lht6-1.xx.fbcdn.net/v/t1.15752-9/46978910_1964839703629994_193090429569204224_n.jpg?_nc_cat=107&amp;_nc_ht=scontent-lht6-1.xx&amp;oh=feab22a97b2b0f3d707481dff8665c44&amp;oe=5C7648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14354" y="2459504"/>
            <a:ext cx="521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Christmas Themed Gift Boxes £2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1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lht6-1.xx.fbcdn.net/v/t1.15752-9/46973015_215544962678640_6066747215198552064_n.jpg?_nc_cat=103&amp;_nc_ht=scontent-lht6-1.xx&amp;oh=4e03beacec02d4caf16dfb7d0280389b&amp;oe=5CA36F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59807" y="2767280"/>
            <a:ext cx="521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Gift Soap £2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2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lht6-1.xx.fbcdn.net/v/t1.15752-9/47288730_337552997030092_4832606981376180224_n.jpg?_nc_cat=105&amp;_nc_ht=scontent-lht6-1.xx&amp;oh=dac34ad44d13a66b0cd7c1c82bc51f2f&amp;oe=5C69241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13662"/>
          <a:stretch/>
        </p:blipFill>
        <p:spPr bwMode="auto">
          <a:xfrm>
            <a:off x="0" y="0"/>
            <a:ext cx="6709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2886" y="3075057"/>
            <a:ext cx="521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Shiny Baubles £6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76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lht6-1.xx.fbcdn.net/v/t1.15752-9/47052426_510875022738174_5492903897569689600_n.jpg?_nc_cat=104&amp;_nc_ht=scontent-lht6-1.xx&amp;oh=1129f3085029693f68b728782f3b4584&amp;oe=5C6E15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549" cy="68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94092" y="3080423"/>
            <a:ext cx="521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Reindeer Pompom £3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06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lht6-1.xx.fbcdn.net/v/t1.15752-9/47041365_353244451903342_379798185549234176_n.jpg?_nc_cat=107&amp;_nc_ht=scontent-lht6-1.xx&amp;oh=070b2c7b8cdbc27329a12727e3b06a2f&amp;oe=5C6CF0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r="13521"/>
          <a:stretch/>
        </p:blipFill>
        <p:spPr bwMode="auto">
          <a:xfrm>
            <a:off x="0" y="-1"/>
            <a:ext cx="624625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79703" y="2767279"/>
            <a:ext cx="5219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Snowmen Pompom Tree Decorations         Any 3 for £3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5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6857" y="2767280"/>
            <a:ext cx="575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Snowman Tree Decoration £4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91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lht6-1.xx.fbcdn.net/v/t1.15752-9/47171906_212536196326588_3610779422359027712_n.jpg?_nc_cat=104&amp;_nc_ht=scontent-lht6-1.xx&amp;oh=c695bcd8b99ba2ad1765e3f65901595c&amp;oe=5CA1CA5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6971" y="2459504"/>
            <a:ext cx="5219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Pinecone                    Tree Decorations         Any 2 for £2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08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lht6-1.xx.fbcdn.net/v/t1.15752-9/47294415_344438979437964_1771311222302441472_n.jpg?_nc_cat=108&amp;_nc_ht=scontent-lht6-1.xx&amp;oh=6416bc74a35b3fc39cf6a1ac2c7ce555&amp;oe=5CA2A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32729" y="2459504"/>
            <a:ext cx="521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Braided Necklaces and Bangles £5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lht6-1.xx.fbcdn.net/v/t1.15752-9/46988928_339550276861531_4237267167747244032_n.jpg?_nc_cat=101&amp;_nc_ht=scontent-lht6-1.xx&amp;oh=3b08983104d0f2ab6756a38f44b5f7da&amp;oe=5CA1BA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9014"/>
          <a:stretch/>
        </p:blipFill>
        <p:spPr bwMode="auto">
          <a:xfrm>
            <a:off x="0" y="0"/>
            <a:ext cx="7688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20616" y="2767280"/>
            <a:ext cx="521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Copper Gift Boxes</a:t>
            </a:r>
          </a:p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£5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lht6-1.xx.fbcdn.net/v/t1.15752-9/47171206_1931570900291627_1025071649738719232_n.jpg?_nc_cat=106&amp;_nc_ht=scontent-lht6-1.xx&amp;oh=ded7552637ef190b3ece53976ab9f3e1&amp;oe=5CAF40B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r="14507"/>
          <a:stretch/>
        </p:blipFill>
        <p:spPr bwMode="auto">
          <a:xfrm>
            <a:off x="0" y="0"/>
            <a:ext cx="7070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0501" y="2767280"/>
            <a:ext cx="5219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Christmas Nail Vanish Gifts</a:t>
            </a:r>
          </a:p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£2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lht6-1.xx.fbcdn.net/v/t1.15752-9/47093193_738300059884277_3479571508655816704_n.jpg?_nc_cat=102&amp;_nc_ht=scontent-lht6-1.xx&amp;oh=b1e5ee9827e26e67f5d98c22087ead8e&amp;oe=5C67595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r="11624"/>
          <a:stretch/>
        </p:blipFill>
        <p:spPr bwMode="auto">
          <a:xfrm>
            <a:off x="0" y="0"/>
            <a:ext cx="7033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0501" y="2767280"/>
            <a:ext cx="521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Golden Glitter Gift Box</a:t>
            </a:r>
            <a:endParaRPr lang="en-GB" sz="4000" b="1" dirty="0" smtClean="0">
              <a:solidFill>
                <a:srgbClr val="7030A0"/>
              </a:solidFill>
            </a:endParaRPr>
          </a:p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£4.50 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2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lht6-1.xx.fbcdn.net/v/t1.15752-9/47137302_1953374058301679_4264024221295837184_n.jpg?_nc_cat=105&amp;_nc_ht=scontent-lht6-1.xx&amp;oh=b870e7e717a732e76c46dbe733290575&amp;oe=5CA6F77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r="13846" b="23761"/>
          <a:stretch/>
        </p:blipFill>
        <p:spPr bwMode="auto">
          <a:xfrm>
            <a:off x="0" y="0"/>
            <a:ext cx="8918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41668" y="2459504"/>
            <a:ext cx="32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Silver Gift Box</a:t>
            </a:r>
            <a:endParaRPr lang="en-GB" sz="4000" b="1" dirty="0" smtClean="0">
              <a:solidFill>
                <a:srgbClr val="7030A0"/>
              </a:solidFill>
            </a:endParaRPr>
          </a:p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£</a:t>
            </a:r>
            <a:r>
              <a:rPr lang="en-GB" sz="4000" b="1" dirty="0" smtClean="0">
                <a:solidFill>
                  <a:srgbClr val="7030A0"/>
                </a:solidFill>
              </a:rPr>
              <a:t>2.50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09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lht6-1.xx.fbcdn.net/v/t1.0-9/21272176_186535115223136_7296110763363515201_n.jpg?_nc_cat=110&amp;_nc_ht=scontent-lht6-1.xx&amp;oh=c87daf746905cf3567e4343413571e45&amp;oe=5C760A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10935" y="2505670"/>
            <a:ext cx="4881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Art by Alex Lloyd</a:t>
            </a:r>
            <a:endParaRPr lang="en-US" sz="5400" b="0" cap="none" spc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4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" y="78154"/>
            <a:ext cx="4439138" cy="3329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6835" y="627918"/>
            <a:ext cx="4398108" cy="329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48" y="3262923"/>
            <a:ext cx="4566788" cy="3425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" y="3260969"/>
            <a:ext cx="4569395" cy="3427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0581" y="3635458"/>
            <a:ext cx="3470033" cy="2602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5437" y="132862"/>
            <a:ext cx="499142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 smtClean="0">
                <a:solidFill>
                  <a:srgbClr val="5B9BD5"/>
                </a:solidFill>
              </a:rPr>
              <a:t>Here is a collage of Alex Lloyd creating many of his local art pieces that have been displayed in art exhibitions across the Merseyside region. I am inspired by places that I have been to as well as what I have a personal connection to.</a:t>
            </a:r>
          </a:p>
          <a:p>
            <a:endParaRPr lang="en-GB" sz="1900" dirty="0">
              <a:solidFill>
                <a:srgbClr val="5B9BD5"/>
              </a:solidFill>
            </a:endParaRPr>
          </a:p>
          <a:p>
            <a:r>
              <a:rPr lang="en-GB" sz="1900" dirty="0" smtClean="0">
                <a:solidFill>
                  <a:srgbClr val="5B9BD5"/>
                </a:solidFill>
              </a:rPr>
              <a:t>To follow his art, </a:t>
            </a:r>
            <a:r>
              <a:rPr lang="en-GB" sz="1900" dirty="0">
                <a:solidFill>
                  <a:srgbClr val="5B9BD5"/>
                </a:solidFill>
              </a:rPr>
              <a:t>click the link here </a:t>
            </a:r>
            <a:r>
              <a:rPr lang="en-GB" sz="1900" dirty="0">
                <a:hlinkClick r:id="rId7"/>
              </a:rPr>
              <a:t>https://www.facebook.com/ArtbyAlexLloyd</a:t>
            </a:r>
            <a:r>
              <a:rPr lang="en-GB" sz="1900" dirty="0" smtClean="0">
                <a:hlinkClick r:id="rId7"/>
              </a:rPr>
              <a:t>/</a:t>
            </a:r>
            <a:r>
              <a:rPr lang="en-GB" sz="1900" dirty="0" smtClean="0"/>
              <a:t> </a:t>
            </a:r>
          </a:p>
          <a:p>
            <a:r>
              <a:rPr lang="en-GB" sz="1900" dirty="0" smtClean="0">
                <a:solidFill>
                  <a:srgbClr val="5B9BD5"/>
                </a:solidFill>
              </a:rPr>
              <a:t>For pricing of my art, please check my pricing list on the table in front</a:t>
            </a:r>
            <a:endParaRPr lang="en-GB" sz="1900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0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1099" y="2767280"/>
            <a:ext cx="575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Set of Christmas Clowns £10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8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r="3943"/>
          <a:stretch/>
        </p:blipFill>
        <p:spPr>
          <a:xfrm rot="10800000">
            <a:off x="0" y="0"/>
            <a:ext cx="76114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1414" y="2767280"/>
            <a:ext cx="4580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Christmas Penguins £6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8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741" y="2767280"/>
            <a:ext cx="4580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Sugar Mice £4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7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0" y="2767280"/>
            <a:ext cx="304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Christmas Mice £6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4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0197" y="2767280"/>
            <a:ext cx="304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Letters £5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2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02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74298" y="2767280"/>
            <a:ext cx="304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Christmas Pegs </a:t>
            </a:r>
          </a:p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Any 3 for £3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6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r="24610"/>
          <a:stretch/>
        </p:blipFill>
        <p:spPr>
          <a:xfrm>
            <a:off x="0" y="0"/>
            <a:ext cx="55426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3628" y="2459504"/>
            <a:ext cx="304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7030A0"/>
                </a:solidFill>
              </a:rPr>
              <a:t>Bangles £4 each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83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217</Words>
  <Application>Microsoft Office PowerPoint</Application>
  <PresentationFormat>Widescreen</PresentationFormat>
  <Paragraphs>34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Mpower People CIC</dc:creator>
  <cp:lastModifiedBy>Michelle Smith</cp:lastModifiedBy>
  <cp:revision>19</cp:revision>
  <cp:lastPrinted>2018-11-29T17:59:13Z</cp:lastPrinted>
  <dcterms:created xsi:type="dcterms:W3CDTF">2018-11-27T14:03:53Z</dcterms:created>
  <dcterms:modified xsi:type="dcterms:W3CDTF">2018-11-30T13:17:16Z</dcterms:modified>
</cp:coreProperties>
</file>